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33B-48C3-48FD-9A8C-20D4372D3044}" type="datetimeFigureOut">
              <a:rPr lang="fi-FI" smtClean="0"/>
              <a:t>29.5.2018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0A70-74C3-49D8-8D8E-8F696D1FC1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436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33B-48C3-48FD-9A8C-20D4372D3044}" type="datetimeFigureOut">
              <a:rPr lang="fi-FI" smtClean="0"/>
              <a:t>29.5.2018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0A70-74C3-49D8-8D8E-8F696D1FC1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737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33B-48C3-48FD-9A8C-20D4372D3044}" type="datetimeFigureOut">
              <a:rPr lang="fi-FI" smtClean="0"/>
              <a:t>29.5.2018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0A70-74C3-49D8-8D8E-8F696D1FC1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772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33B-48C3-48FD-9A8C-20D4372D3044}" type="datetimeFigureOut">
              <a:rPr lang="fi-FI" smtClean="0"/>
              <a:t>29.5.2018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0A70-74C3-49D8-8D8E-8F696D1FC1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49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33B-48C3-48FD-9A8C-20D4372D3044}" type="datetimeFigureOut">
              <a:rPr lang="fi-FI" smtClean="0"/>
              <a:t>29.5.2018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0A70-74C3-49D8-8D8E-8F696D1FC1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3695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33B-48C3-48FD-9A8C-20D4372D3044}" type="datetimeFigureOut">
              <a:rPr lang="fi-FI" smtClean="0"/>
              <a:t>29.5.2018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0A70-74C3-49D8-8D8E-8F696D1FC1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448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33B-48C3-48FD-9A8C-20D4372D3044}" type="datetimeFigureOut">
              <a:rPr lang="fi-FI" smtClean="0"/>
              <a:t>29.5.2018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0A70-74C3-49D8-8D8E-8F696D1FC1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2574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33B-48C3-48FD-9A8C-20D4372D3044}" type="datetimeFigureOut">
              <a:rPr lang="fi-FI" smtClean="0"/>
              <a:t>29.5.2018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0A70-74C3-49D8-8D8E-8F696D1FC1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295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33B-48C3-48FD-9A8C-20D4372D3044}" type="datetimeFigureOut">
              <a:rPr lang="fi-FI" smtClean="0"/>
              <a:t>29.5.2018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0A70-74C3-49D8-8D8E-8F696D1FC1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558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33B-48C3-48FD-9A8C-20D4372D3044}" type="datetimeFigureOut">
              <a:rPr lang="fi-FI" smtClean="0"/>
              <a:t>29.5.2018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0A70-74C3-49D8-8D8E-8F696D1FC1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583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33B-48C3-48FD-9A8C-20D4372D3044}" type="datetimeFigureOut">
              <a:rPr lang="fi-FI" smtClean="0"/>
              <a:t>29.5.2018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0A70-74C3-49D8-8D8E-8F696D1FC1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037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CC33B-48C3-48FD-9A8C-20D4372D3044}" type="datetimeFigureOut">
              <a:rPr lang="fi-FI" smtClean="0"/>
              <a:t>29.5.2018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40A70-74C3-49D8-8D8E-8F696D1FC1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316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"/>
            <a:ext cx="9144000" cy="679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27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56"/>
            <a:ext cx="9144000" cy="677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8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56"/>
            <a:ext cx="9144000" cy="677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16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4341"/>
            <a:ext cx="9144000" cy="526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6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2"/>
            <a:ext cx="9144000" cy="681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07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19"/>
            <a:ext cx="9144000" cy="678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3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Näytössä katseltava diaesitys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Neuroliitto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Langenberg Satu</dc:creator>
  <cp:lastModifiedBy>Hämäläinen Päivi</cp:lastModifiedBy>
  <cp:revision>2</cp:revision>
  <dcterms:created xsi:type="dcterms:W3CDTF">2018-05-08T09:55:54Z</dcterms:created>
  <dcterms:modified xsi:type="dcterms:W3CDTF">2018-05-29T08:04:01Z</dcterms:modified>
</cp:coreProperties>
</file>