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8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CC33B-48C3-48FD-9A8C-20D4372D3044}" type="datetimeFigureOut">
              <a:rPr lang="fi-FI" smtClean="0"/>
              <a:t>29.5.2018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40A70-74C3-49D8-8D8E-8F696D1FC1A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54362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CC33B-48C3-48FD-9A8C-20D4372D3044}" type="datetimeFigureOut">
              <a:rPr lang="fi-FI" smtClean="0"/>
              <a:t>29.5.2018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40A70-74C3-49D8-8D8E-8F696D1FC1A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97371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CC33B-48C3-48FD-9A8C-20D4372D3044}" type="datetimeFigureOut">
              <a:rPr lang="fi-FI" smtClean="0"/>
              <a:t>29.5.2018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40A70-74C3-49D8-8D8E-8F696D1FC1A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07721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CC33B-48C3-48FD-9A8C-20D4372D3044}" type="datetimeFigureOut">
              <a:rPr lang="fi-FI" smtClean="0"/>
              <a:t>29.5.2018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40A70-74C3-49D8-8D8E-8F696D1FC1A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97490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CC33B-48C3-48FD-9A8C-20D4372D3044}" type="datetimeFigureOut">
              <a:rPr lang="fi-FI" smtClean="0"/>
              <a:t>29.5.2018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40A70-74C3-49D8-8D8E-8F696D1FC1A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93695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CC33B-48C3-48FD-9A8C-20D4372D3044}" type="datetimeFigureOut">
              <a:rPr lang="fi-FI" smtClean="0"/>
              <a:t>29.5.2018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40A70-74C3-49D8-8D8E-8F696D1FC1A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34483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CC33B-48C3-48FD-9A8C-20D4372D3044}" type="datetimeFigureOut">
              <a:rPr lang="fi-FI" smtClean="0"/>
              <a:t>29.5.2018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40A70-74C3-49D8-8D8E-8F696D1FC1A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52574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CC33B-48C3-48FD-9A8C-20D4372D3044}" type="datetimeFigureOut">
              <a:rPr lang="fi-FI" smtClean="0"/>
              <a:t>29.5.2018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40A70-74C3-49D8-8D8E-8F696D1FC1A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32950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CC33B-48C3-48FD-9A8C-20D4372D3044}" type="datetimeFigureOut">
              <a:rPr lang="fi-FI" smtClean="0"/>
              <a:t>29.5.2018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40A70-74C3-49D8-8D8E-8F696D1FC1A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45589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CC33B-48C3-48FD-9A8C-20D4372D3044}" type="datetimeFigureOut">
              <a:rPr lang="fi-FI" smtClean="0"/>
              <a:t>29.5.2018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40A70-74C3-49D8-8D8E-8F696D1FC1A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95836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CC33B-48C3-48FD-9A8C-20D4372D3044}" type="datetimeFigureOut">
              <a:rPr lang="fi-FI" smtClean="0"/>
              <a:t>29.5.2018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40A70-74C3-49D8-8D8E-8F696D1FC1A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40376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CC33B-48C3-48FD-9A8C-20D4372D3044}" type="datetimeFigureOut">
              <a:rPr lang="fi-FI" smtClean="0"/>
              <a:t>29.5.2018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40A70-74C3-49D8-8D8E-8F696D1FC1A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03167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  <p:pic>
        <p:nvPicPr>
          <p:cNvPr id="5" name="Kuva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750"/>
            <a:ext cx="9144000" cy="679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277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656"/>
            <a:ext cx="9144000" cy="6770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9823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656"/>
            <a:ext cx="9144000" cy="6770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168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94341"/>
            <a:ext cx="9144000" cy="5269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968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2"/>
            <a:ext cx="9144000" cy="6810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0070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5719"/>
            <a:ext cx="9144000" cy="6786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1339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Näytössä katseltava diaesitys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7" baseType="lpstr">
      <vt:lpstr>Office-teema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Company>Neuroliitto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Langenberg Satu</dc:creator>
  <cp:lastModifiedBy>Hämäläinen Päivi</cp:lastModifiedBy>
  <cp:revision>2</cp:revision>
  <dcterms:created xsi:type="dcterms:W3CDTF">2018-05-08T09:55:54Z</dcterms:created>
  <dcterms:modified xsi:type="dcterms:W3CDTF">2018-05-29T08:04:01Z</dcterms:modified>
</cp:coreProperties>
</file>